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1" d="100"/>
          <a:sy n="121" d="100"/>
        </p:scale>
        <p:origin x="-2130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22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99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20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1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770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3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87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83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59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12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10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87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 dirty="0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2" y="48"/>
                <a:ext cx="317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2699158" y="888975"/>
            <a:ext cx="3332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BMP-2</a:t>
            </a:r>
          </a:p>
          <a:p>
            <a:pPr algn="ctr"/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200-001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200-002)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056361" y="5301208"/>
            <a:ext cx="502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human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BMP-2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produced in E. coli. Sample was loaded under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 in 15% SDS-polyacrylamide gel and stained with Coomassie blue.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736" y="1916832"/>
            <a:ext cx="1627808" cy="309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99337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23</cp:revision>
  <cp:lastPrinted>2013-09-18T14:32:11Z</cp:lastPrinted>
  <dcterms:created xsi:type="dcterms:W3CDTF">2013-09-18T13:44:39Z</dcterms:created>
  <dcterms:modified xsi:type="dcterms:W3CDTF">2015-03-23T11:25:53Z</dcterms:modified>
</cp:coreProperties>
</file>